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custDataLst>
    <p:tags r:id="rId15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301"/>
    <p:restoredTop sz="94674"/>
  </p:normalViewPr>
  <p:slideViewPr>
    <p:cSldViewPr snapToGrid="0" snapToObjects="1">
      <p:cViewPr>
        <p:scale>
          <a:sx n="69" d="100"/>
          <a:sy n="69" d="100"/>
        </p:scale>
        <p:origin x="-504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CFEAB6C-4042-B646-91EC-02E57C860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7E5A52BF-3A15-1541-8FDC-562C537A7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4DA5CFFA-EA76-1C4F-9EC0-2F89C987B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C5C432B1-58A0-BB42-84BC-347CC391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53F8E5DA-E539-2846-A56B-E4B7C5081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9107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7BCED3F-9D93-9A49-80AA-E5B799911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92C3197B-8384-674D-900E-C88EC3DF2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69EC29F-0AA7-1344-BBF2-0C093CEDA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C2D18A13-930D-A247-A691-D56B9545F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C1B672F5-E83D-9240-BF15-F5F280AFA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9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559129FD-D155-E04B-B9BA-DEBBD1CE71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84164BD1-7155-9340-847C-8400AB6D5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827289C7-26CB-7E47-BDC7-1D01EE196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94669018-BD5C-3941-B46C-287AD9065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C4F40F90-288B-5849-9639-B90E467E0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619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04C3367-0A27-3048-B991-FA6B24974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0EF83874-776A-6344-8BF4-AB5705DC7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4C574E8-45FB-FF4C-9B12-761D1CB3B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CC58094-5259-ED45-BA45-2E0553EE7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3FBBD17C-7BA8-FC47-8D1A-22F0A7260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731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45A4B389-E52C-8D40-A921-B4FB06DEB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ADAC740C-4F88-2F40-A6AE-082CF619E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4397D1E3-4EA4-264C-80B2-3A80FC08F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4D87EE32-4D01-BA44-8D84-8DE72F4E3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F154B47-F77B-564F-907C-92C6FF05A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1850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B491EA6-1FF6-D84A-84EA-20E1C3C25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B93C457B-6EC5-464D-81B4-4C0BF1A3AD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9EAC8CDB-B5EA-CF46-9354-A14B9503F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2AAD75B0-8D50-8644-B2BA-7057F9EA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BF16ABE6-2249-B440-8109-6AB6C8440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84A48FD0-68A5-7F4A-820B-229B59BE0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078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E182D14-261B-5547-B7BA-DA68528A0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29FE55F4-41D6-4941-8BFC-10CD8975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DE47D386-AE4B-A34D-84B4-8B5B6DD59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ABE2C293-03AF-B142-9F91-48B44A0BFF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7EDF83D9-0C0C-8C4A-8EF8-A5A00F213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0FBE19A5-EEE1-7E41-BB8C-A3532E97B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C65EAEC7-E0FA-BB43-9FE9-0FA3D41A3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B288F95D-569A-6442-927E-E175C89F8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2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0E4C432-984E-4B4F-8FC2-950E63F64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CB5BD1EC-52D8-7742-B023-B032B4A37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82278ED2-DDE6-B848-8967-ADD58B471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99D6B6EF-FC99-E348-82A3-59E5826AF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48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AD20D895-F212-7940-9E6C-A3B86B48B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E77E4A05-D600-A144-86E5-F9918DA60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95D060D1-3BCD-DF41-B32B-CF7DE2AE6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823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F7A5628-67FE-7149-B4FE-E2031F925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DFBE4454-D33D-7B45-BC09-37299723C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82D1812E-8EC9-464E-9E2F-37F9A52463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73381976-AC7C-D446-852E-CDC807C89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58ABD906-F276-F64A-B065-70BC372AA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5A67D23F-729C-6247-A6A2-0AB4123DC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3305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253154C-E16C-E54A-A21C-86908A584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’image 2">
            <a:extLst>
              <a:ext uri="{FF2B5EF4-FFF2-40B4-BE49-F238E27FC236}">
                <a16:creationId xmlns="" xmlns:a16="http://schemas.microsoft.com/office/drawing/2014/main" id="{811D4C80-95D8-0A45-B6A6-E8D34FDE15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A9DFC8B8-4FCD-0343-83AA-1F51CC790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C4DD043E-F744-544B-A391-7B3897BCE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A77C5485-22DA-A244-AFA3-AFD9DA40C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37E4C9F8-2C5C-0049-9A6A-07B8C0F19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13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DE3DAE46-8D3E-BC49-AE96-F32854D2C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56665118-8DB5-CF4E-9FF2-D80FDDBEA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22B83B34-6C77-F44C-A2A0-D5150A48E8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65572-9B6D-6B47-96DD-507DC65BE9F6}" type="datetimeFigureOut">
              <a:rPr lang="fr-FR" smtClean="0"/>
              <a:t>22/03/2019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F998DC90-AB56-774D-B172-8F789906FD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5173A8A-2E66-C747-B8DF-93DA22284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65851-474C-E24B-BB1B-E3E75D7BD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06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7EE36401-406A-FE47-8D78-BA426CC85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3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711">
        <p:fade/>
      </p:transition>
    </mc:Choice>
    <mc:Fallback xmlns="">
      <p:transition spd="med" advTm="57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A13120E1-016D-1547-BF31-AC84629F3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924799" y="6497782"/>
            <a:ext cx="3906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 smtClean="0">
                <a:solidFill>
                  <a:schemeClr val="bg2">
                    <a:lumMod val="50000"/>
                  </a:schemeClr>
                </a:solidFill>
                <a:latin typeface="Comic Sans MS" panose="030F0702030302020204" pitchFamily="66" charset="0"/>
              </a:rPr>
              <a:t>Illustration Yvan Pommaux</a:t>
            </a:r>
            <a:endParaRPr lang="fr-FR" sz="1400" dirty="0">
              <a:solidFill>
                <a:schemeClr val="bg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72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679">
        <p:fade/>
      </p:transition>
    </mc:Choice>
    <mc:Fallback xmlns="">
      <p:transition spd="med" advTm="767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45F7E8A3-B8E0-EF47-9222-9628BFDD0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32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284">
        <p:fade/>
      </p:transition>
    </mc:Choice>
    <mc:Fallback xmlns="">
      <p:transition spd="med" advTm="82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3A8173B5-D69B-0941-9580-40DB08BA3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5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2"/>
    </mc:Choice>
    <mc:Fallback xmlns="">
      <p:transition spd="slow" advTm="673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4AAEA04B-90C2-7B4D-9619-C2E38AD0C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30"/>
    </mc:Choice>
    <mc:Fallback xmlns="">
      <p:transition spd="slow" advTm="703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26FAF2D0-961E-2440-BEBC-0812F065D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6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388">
        <p:fade/>
      </p:transition>
    </mc:Choice>
    <mc:Fallback xmlns="">
      <p:transition spd="med" advTm="63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A7B296E3-CEDB-5442-95C0-63B03677E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37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728">
        <p:fade/>
      </p:transition>
    </mc:Choice>
    <mc:Fallback xmlns="">
      <p:transition spd="med" advTm="57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13CCF724-770D-CB41-9F89-E729146C4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25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7">
        <p:fade/>
      </p:transition>
    </mc:Choice>
    <mc:Fallback xmlns="">
      <p:transition spd="med" advTm="690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CD2BF6FB-B8A5-2E45-B371-0A7CD9AEF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90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120">
        <p:fade/>
      </p:transition>
    </mc:Choice>
    <mc:Fallback xmlns="">
      <p:transition spd="med" advTm="61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17CF11C1-5BB4-3048-9873-5383A3CAE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2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356">
        <p:fade/>
      </p:transition>
    </mc:Choice>
    <mc:Fallback xmlns="">
      <p:transition spd="med" advTm="83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C215A272-CDE3-0D4C-A7F6-1670793B4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58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23">
        <p:fade/>
      </p:transition>
    </mc:Choice>
    <mc:Fallback xmlns="">
      <p:transition spd="med" advTm="6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5CE68B4E-FC49-5A4A-8CA8-68B5DD396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44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970">
        <p:fade/>
      </p:transition>
    </mc:Choice>
    <mc:Fallback xmlns="">
      <p:transition spd="med" advTm="79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B47443FB-12F7-BF4C-9785-0F43782BB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79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806">
        <p:fade/>
      </p:transition>
    </mc:Choice>
    <mc:Fallback xmlns="">
      <p:transition spd="med" advTm="78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Diapositive 1&quot;/&gt;&lt;property id=&quot;20307&quot; value=&quot;256&quot;/&gt;&lt;/object&gt;&lt;object type=&quot;3&quot; unique_id=&quot;10004&quot;&gt;&lt;property id=&quot;20148&quot; value=&quot;5&quot;/&gt;&lt;property id=&quot;20300&quot; value=&quot;Diapositive 2&quot;/&gt;&lt;property id=&quot;20307&quot; value=&quot;257&quot;/&gt;&lt;/object&gt;&lt;object type=&quot;3&quot; unique_id=&quot;10005&quot;&gt;&lt;property id=&quot;20148&quot; value=&quot;5&quot;/&gt;&lt;property id=&quot;20300&quot; value=&quot;Diapositive 3&quot;/&gt;&lt;property id=&quot;20307&quot; value=&quot;258&quot;/&gt;&lt;/object&gt;&lt;object type=&quot;3&quot; unique_id=&quot;10006&quot;&gt;&lt;property id=&quot;20148&quot; value=&quot;5&quot;/&gt;&lt;property id=&quot;20300&quot; value=&quot;Diapositive 4&quot;/&gt;&lt;property id=&quot;20307&quot; value=&quot;268&quot;/&gt;&lt;/object&gt;&lt;object type=&quot;3&quot; unique_id=&quot;10007&quot;&gt;&lt;property id=&quot;20148&quot; value=&quot;5&quot;/&gt;&lt;property id=&quot;20300&quot; value=&quot;Diapositive 5&quot;/&gt;&lt;property id=&quot;20307&quot; value=&quot;259&quot;/&gt;&lt;/object&gt;&lt;object type=&quot;3&quot; unique_id=&quot;10008&quot;&gt;&lt;property id=&quot;20148&quot; value=&quot;5&quot;/&gt;&lt;property id=&quot;20300&quot; value=&quot;Diapositive 6&quot;/&gt;&lt;property id=&quot;20307&quot; value=&quot;260&quot;/&gt;&lt;/object&gt;&lt;object type=&quot;3&quot; unique_id=&quot;10009&quot;&gt;&lt;property id=&quot;20148&quot; value=&quot;5&quot;/&gt;&lt;property id=&quot;20300&quot; value=&quot;Diapositive 7&quot;/&gt;&lt;property id=&quot;20307&quot; value=&quot;261&quot;/&gt;&lt;/object&gt;&lt;object type=&quot;3&quot; unique_id=&quot;10010&quot;&gt;&lt;property id=&quot;20148&quot; value=&quot;5&quot;/&gt;&lt;property id=&quot;20300&quot; value=&quot;Diapositive 8&quot;/&gt;&lt;property id=&quot;20307&quot; value=&quot;262&quot;/&gt;&lt;/object&gt;&lt;object type=&quot;3&quot; unique_id=&quot;10011&quot;&gt;&lt;property id=&quot;20148&quot; value=&quot;5&quot;/&gt;&lt;property id=&quot;20300&quot; value=&quot;Diapositive 9&quot;/&gt;&lt;property id=&quot;20307&quot; value=&quot;263&quot;/&gt;&lt;/object&gt;&lt;object type=&quot;3&quot; unique_id=&quot;10012&quot;&gt;&lt;property id=&quot;20148&quot; value=&quot;5&quot;/&gt;&lt;property id=&quot;20300&quot; value=&quot;Diapositive 10&quot;/&gt;&lt;property id=&quot;20307&quot; value=&quot;264&quot;/&gt;&lt;/object&gt;&lt;object type=&quot;3&quot; unique_id=&quot;10013&quot;&gt;&lt;property id=&quot;20148&quot; value=&quot;5&quot;/&gt;&lt;property id=&quot;20300&quot; value=&quot;Diapositive 11&quot;/&gt;&lt;property id=&quot;20307&quot; value=&quot;265&quot;/&gt;&lt;/object&gt;&lt;object type=&quot;3&quot; unique_id=&quot;10014&quot;&gt;&lt;property id=&quot;20148&quot; value=&quot;5&quot;/&gt;&lt;property id=&quot;20300&quot; value=&quot;Diapositive 12&quot;/&gt;&lt;property id=&quot;20307&quot; value=&quot;266&quot;/&gt;&lt;/object&gt;&lt;object type=&quot;3&quot; unique_id=&quot;10015&quot;&gt;&lt;property id=&quot;20148&quot; value=&quot;5&quot;/&gt;&lt;property id=&quot;20300&quot; value=&quot;Diapositive 13&quot;/&gt;&lt;property id=&quot;20307&quot; value=&quot;267&quot;/&gt;&lt;/object&gt;&lt;/object&gt;&lt;object type=&quot;8&quot; unique_id=&quot;10030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</Words>
  <Application>Microsoft Office PowerPoint</Application>
  <PresentationFormat>Personnalisé</PresentationFormat>
  <Paragraphs>1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Nicolas Saddier</cp:lastModifiedBy>
  <cp:revision>9</cp:revision>
  <dcterms:created xsi:type="dcterms:W3CDTF">2019-03-18T16:08:22Z</dcterms:created>
  <dcterms:modified xsi:type="dcterms:W3CDTF">2019-03-22T13:41:35Z</dcterms:modified>
</cp:coreProperties>
</file>